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25" autoAdjust="0"/>
  </p:normalViewPr>
  <p:slideViewPr>
    <p:cSldViewPr>
      <p:cViewPr varScale="1">
        <p:scale>
          <a:sx n="72" d="100"/>
          <a:sy n="72" d="100"/>
        </p:scale>
        <p:origin x="-6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CCB48-DE98-434E-B5FF-52D1C90A17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3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57A2F6-5AC0-4989-8DA9-09B6B756BBF9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059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-180528" y="476672"/>
            <a:ext cx="7294545" cy="7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E08C94B9-BC33-4386-A7F5-A3CC83FB7E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B06A57-C0A4-44BC-8415-54662A157D6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429D6-7FDA-4F97-9741-DBE666F9D98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8289F-728C-47D7-A633-D1CE23481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98E89-5A1E-476B-A9EA-3C7EFC012FDA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55FC8-E602-4BDE-99C4-A98465FA4BB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76FAB-9731-41B8-83D5-FAA92A5BEDF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256AE-24B3-48A1-A161-5EA0F5672DA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1C59D-9981-4D8A-9BFB-CD92A6E062BF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789FD-E783-4D49-BAD3-AF9DD1E79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51F52-0099-4086-80BF-39D6F617DE97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Bitmap Image" r:id="rId14" imgW="10469436" imgH="7725853" progId="PBrush">
                  <p:embed/>
                </p:oleObj>
              </mc:Choice>
              <mc:Fallback>
                <p:oleObj name="Bitmap Image" r:id="rId14" imgW="10469436" imgH="772585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1BFC0EA2-53BA-4B1F-AE23-3FEF0984AB9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1269" name="Picture 5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noProof="0" dirty="0" smtClean="0"/>
              <a:t>Oil Pollution</a:t>
            </a:r>
            <a:endParaRPr lang="en-US" sz="3600" noProof="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en-US" noProof="0" dirty="0" smtClean="0"/>
              <a:t>Professor Erik Røsæg</a:t>
            </a:r>
          </a:p>
          <a:p>
            <a:r>
              <a:rPr lang="en-US" noProof="0" dirty="0" smtClean="0"/>
              <a:t>Scandinavian</a:t>
            </a:r>
            <a:r>
              <a:rPr lang="en-US" baseline="0" noProof="0" dirty="0" smtClean="0"/>
              <a:t> Institute of Maritime Law</a:t>
            </a:r>
            <a:endParaRPr lang="en-US" noProof="0" dirty="0" smtClean="0"/>
          </a:p>
          <a:p>
            <a:r>
              <a:rPr lang="en-US" noProof="0" dirty="0" smtClean="0"/>
              <a:t>erik.rosag@jus.uio.no</a:t>
            </a:r>
          </a:p>
          <a:p>
            <a:r>
              <a:rPr lang="en-US" noProof="0" dirty="0" smtClean="0"/>
              <a:t>folk.uio.no/</a:t>
            </a:r>
            <a:r>
              <a:rPr lang="en-US" noProof="0" dirty="0" err="1" smtClean="0"/>
              <a:t>erikro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Salvage</a:t>
            </a:r>
            <a:r>
              <a:rPr lang="en-US" baseline="0" dirty="0" smtClean="0"/>
              <a:t> and pollution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Salvage or</a:t>
            </a:r>
            <a:r>
              <a:rPr lang="en-US" baseline="0" dirty="0" smtClean="0"/>
              <a:t> clean-up?</a:t>
            </a:r>
          </a:p>
          <a:p>
            <a:r>
              <a:rPr lang="en-US" baseline="0" dirty="0" smtClean="0"/>
              <a:t>Remuneration to unsuccessful salvors </a:t>
            </a:r>
          </a:p>
          <a:p>
            <a:r>
              <a:rPr lang="en-US" baseline="0" dirty="0" smtClean="0"/>
              <a:t>SCOPIC</a:t>
            </a:r>
          </a:p>
          <a:p>
            <a:r>
              <a:rPr lang="en-US" baseline="0" dirty="0" smtClean="0"/>
              <a:t>Pollution by salvors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10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65CE-B0BB-4469-B80A-DFB389506680}" type="slidenum">
              <a:rPr lang="en-US"/>
              <a:pPr/>
              <a:t>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Different aspects</a:t>
            </a:r>
            <a:endParaRPr lang="en-US" noProof="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Spill</a:t>
            </a:r>
            <a:r>
              <a:rPr lang="en-US" baseline="0" noProof="0" dirty="0" smtClean="0"/>
              <a:t> p</a:t>
            </a:r>
            <a:r>
              <a:rPr lang="en-US" noProof="0" dirty="0" smtClean="0"/>
              <a:t>revention</a:t>
            </a:r>
          </a:p>
          <a:p>
            <a:r>
              <a:rPr lang="en-US" noProof="0" dirty="0" smtClean="0"/>
              <a:t>Intervention</a:t>
            </a:r>
          </a:p>
          <a:p>
            <a:r>
              <a:rPr lang="en-US" noProof="0" dirty="0" smtClean="0"/>
              <a:t>Liability</a:t>
            </a:r>
          </a:p>
          <a:p>
            <a:r>
              <a:rPr lang="en-US" noProof="0" dirty="0" smtClean="0"/>
              <a:t>Clean-up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CLC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noProof="0" dirty="0" smtClean="0"/>
              <a:t>Scope</a:t>
            </a:r>
          </a:p>
          <a:p>
            <a:r>
              <a:rPr lang="en-US" sz="3600" dirty="0" smtClean="0"/>
              <a:t>Petroleum Act</a:t>
            </a:r>
            <a:endParaRPr lang="en-US" sz="3600" noProof="0" dirty="0" smtClean="0"/>
          </a:p>
          <a:p>
            <a:r>
              <a:rPr lang="en-US" sz="3600" noProof="0" dirty="0" smtClean="0"/>
              <a:t>Strict liability</a:t>
            </a:r>
          </a:p>
          <a:p>
            <a:r>
              <a:rPr lang="en-US" sz="3600" noProof="0" dirty="0" smtClean="0"/>
              <a:t>Limitation</a:t>
            </a:r>
          </a:p>
          <a:p>
            <a:r>
              <a:rPr lang="en-US" sz="3600" dirty="0" smtClean="0"/>
              <a:t>Tonnage</a:t>
            </a:r>
            <a:endParaRPr lang="en-US" sz="3600" noProof="0" dirty="0" smtClean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Exceptions</a:t>
            </a:r>
          </a:p>
          <a:p>
            <a:r>
              <a:rPr lang="en-US" sz="3600" dirty="0"/>
              <a:t>Mandatory insurance</a:t>
            </a:r>
          </a:p>
          <a:p>
            <a:r>
              <a:rPr lang="en-US" sz="3600" dirty="0"/>
              <a:t>Direct action</a:t>
            </a:r>
          </a:p>
          <a:p>
            <a:r>
              <a:rPr lang="en-US" sz="3600" dirty="0"/>
              <a:t>Channeling</a:t>
            </a:r>
          </a:p>
          <a:p>
            <a:r>
              <a:rPr lang="en-US" sz="3600" dirty="0"/>
              <a:t>Maritime liens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IOPC Fund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Liability</a:t>
            </a:r>
          </a:p>
          <a:p>
            <a:r>
              <a:rPr lang="en-US" noProof="0" dirty="0" smtClean="0"/>
              <a:t>Financing</a:t>
            </a:r>
          </a:p>
          <a:p>
            <a:r>
              <a:rPr lang="en-US" noProof="0" dirty="0" smtClean="0"/>
              <a:t>Decision </a:t>
            </a:r>
            <a:r>
              <a:rPr lang="en-US" noProof="0" dirty="0" smtClean="0"/>
              <a:t>making</a:t>
            </a:r>
          </a:p>
          <a:p>
            <a:r>
              <a:rPr lang="en-US" dirty="0" smtClean="0"/>
              <a:t>Supplementary Fund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Bunker Convention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Liable party</a:t>
            </a:r>
          </a:p>
          <a:p>
            <a:r>
              <a:rPr lang="en-US" noProof="0" dirty="0" smtClean="0"/>
              <a:t>Insurance</a:t>
            </a:r>
          </a:p>
          <a:p>
            <a:r>
              <a:rPr lang="en-US" noProof="0" dirty="0" smtClean="0"/>
              <a:t>Limitation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HNS Convention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</a:p>
          <a:p>
            <a:r>
              <a:rPr lang="en-US" dirty="0" smtClean="0"/>
              <a:t>Second</a:t>
            </a:r>
            <a:r>
              <a:rPr lang="en-US" baseline="0" dirty="0" smtClean="0"/>
              <a:t> ti</a:t>
            </a:r>
            <a:r>
              <a:rPr lang="en-US" noProof="0" dirty="0" err="1" smtClean="0"/>
              <a:t>er</a:t>
            </a:r>
            <a:r>
              <a:rPr lang="en-US" noProof="0" dirty="0" smtClean="0"/>
              <a:t> financing</a:t>
            </a:r>
          </a:p>
          <a:p>
            <a:r>
              <a:rPr lang="en-US" noProof="0" dirty="0" smtClean="0"/>
              <a:t>Relation to CLC/IOPC Fund</a:t>
            </a:r>
          </a:p>
          <a:p>
            <a:r>
              <a:rPr lang="en-US" noProof="0" dirty="0" smtClean="0"/>
              <a:t>Relation to Collision</a:t>
            </a:r>
            <a:r>
              <a:rPr lang="en-US" baseline="0" noProof="0" dirty="0" smtClean="0"/>
              <a:t> Convention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Supplementary private agreements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STOPIA</a:t>
            </a:r>
          </a:p>
          <a:p>
            <a:r>
              <a:rPr lang="en-US" noProof="0" dirty="0" smtClean="0"/>
              <a:t>TOPIA</a:t>
            </a:r>
          </a:p>
          <a:p>
            <a:r>
              <a:rPr lang="en-US" noProof="0" dirty="0" smtClean="0"/>
              <a:t>CRISTAL</a:t>
            </a:r>
          </a:p>
          <a:p>
            <a:r>
              <a:rPr lang="en-US" noProof="0" dirty="0" smtClean="0"/>
              <a:t>TOVALOP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7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Oil pollution and the EU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Liability Directive</a:t>
            </a:r>
          </a:p>
          <a:p>
            <a:r>
              <a:rPr lang="en-US" dirty="0" smtClean="0"/>
              <a:t>Intertanko case</a:t>
            </a:r>
          </a:p>
          <a:p>
            <a:r>
              <a:rPr lang="en-US" dirty="0" smtClean="0"/>
              <a:t>The MS and the Community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8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Clean-up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fontAlgn="base" hangingPunct="1"/>
            <a:r>
              <a:rPr lang="en-US" noProof="0" dirty="0" smtClean="0">
                <a:effectLst/>
              </a:rPr>
              <a:t>Pollution Act</a:t>
            </a:r>
          </a:p>
          <a:p>
            <a:pPr lvl="0" rtl="0" eaLnBrk="1" fontAlgn="base" hangingPunct="1"/>
            <a:r>
              <a:rPr lang="en-US" noProof="0" dirty="0" smtClean="0">
                <a:effectLst/>
              </a:rPr>
              <a:t>Clean-up</a:t>
            </a:r>
            <a:r>
              <a:rPr lang="en-US" baseline="0" noProof="0" dirty="0" smtClean="0">
                <a:effectLst/>
              </a:rPr>
              <a:t> costs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9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rgemal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</Template>
  <TotalTime>191</TotalTime>
  <Words>115</Words>
  <Application>Microsoft Office PowerPoint</Application>
  <PresentationFormat>Skjermfremvisning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Fargemal</vt:lpstr>
      <vt:lpstr>Bitmap Image</vt:lpstr>
      <vt:lpstr>Oil Pollution</vt:lpstr>
      <vt:lpstr>Different aspects</vt:lpstr>
      <vt:lpstr>CLC</vt:lpstr>
      <vt:lpstr>IOPC Fund</vt:lpstr>
      <vt:lpstr>Bunker Convention</vt:lpstr>
      <vt:lpstr>HNS Convention</vt:lpstr>
      <vt:lpstr>Supplementary private agreements</vt:lpstr>
      <vt:lpstr>Oil pollution and the EU</vt:lpstr>
      <vt:lpstr>Clean-up</vt:lpstr>
      <vt:lpstr>Salvage and pollution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Pollution</dc:title>
  <dc:creator>Erik Røsæg</dc:creator>
  <cp:lastModifiedBy>Erik Røsæg</cp:lastModifiedBy>
  <cp:revision>24</cp:revision>
  <cp:lastPrinted>2002-09-03T13:41:42Z</cp:lastPrinted>
  <dcterms:created xsi:type="dcterms:W3CDTF">2011-10-10T06:09:34Z</dcterms:created>
  <dcterms:modified xsi:type="dcterms:W3CDTF">2011-10-10T10:42:27Z</dcterms:modified>
</cp:coreProperties>
</file>